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56500"/>
  <p:notesSz cx="6858000" cy="9144000"/>
  <p:embeddedFontLst>
    <p:embeddedFont>
      <p:font typeface="Lilita One" charset="1" panose="02000000000000000000"/>
      <p:regular r:id="rId10"/>
    </p:embeddedFont>
    <p:embeddedFont>
      <p:font typeface="Canva Sans Bold" charset="1" panose="020B0803030501040103"/>
      <p:regular r:id="rId11"/>
    </p:embeddedFont>
    <p:embeddedFont>
      <p:font typeface="Arial Bold" charset="1" panose="020B0704020202020204"/>
      <p:regular r:id="rId12"/>
    </p:embeddedFont>
    <p:embeddedFont>
      <p:font typeface="Arial" charset="1" panose="020B0604020202020204"/>
      <p:regular r:id="rId13"/>
    </p:embeddedFont>
    <p:embeddedFont>
      <p:font typeface="Comic Sans" charset="1" panose="030007020303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14.png" Type="http://schemas.openxmlformats.org/officeDocument/2006/relationships/image"/><Relationship Id="rId17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245041" y="1537032"/>
            <a:ext cx="820191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PAKEJ 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KEM KEPIMPINAN &amp; JATI DIRI 2 HARI 1 MALAM</a:t>
            </a:r>
          </a:p>
        </p:txBody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301369" y="2127194"/>
          <a:ext cx="10101961" cy="4561284"/>
        </p:xfrm>
        <a:graphic>
          <a:graphicData uri="http://schemas.openxmlformats.org/drawingml/2006/table">
            <a:tbl>
              <a:tblPr/>
              <a:tblGrid>
                <a:gridCol w="1374495"/>
                <a:gridCol w="1543417"/>
                <a:gridCol w="3463072"/>
                <a:gridCol w="3720977"/>
              </a:tblGrid>
              <a:tr h="531981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TARIKH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AKTIVITI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LOKASI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31981">
                <a:tc rowSpan="7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12.00 - 14.00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Daftar masuk / Taklimat / Makan Tengahari / Solat Zuhur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Berkumpul di Dewan Terbuka/Restoran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684700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14.00 -15.00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Bre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Padang/Dewan Dalaman/Dewan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700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15.00 - 16.30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Pertolongan Cemas/Ikatan dan Simpulan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Padang/Dewan Dalaman/Dewan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98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16.30 - 17.00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Solat Asar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8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17.00 - 18.30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Obst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cle Cou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Menara musang terbang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98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18.00 - 21.00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malam / Solat Maghrib &amp; Isyak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8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21.00 - 22.00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Night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301369" y="1990218"/>
          <a:ext cx="10101961" cy="5318224"/>
        </p:xfrm>
        <a:graphic>
          <a:graphicData uri="http://schemas.openxmlformats.org/drawingml/2006/table">
            <a:tbl>
              <a:tblPr/>
              <a:tblGrid>
                <a:gridCol w="1328488"/>
                <a:gridCol w="1577866"/>
                <a:gridCol w="3474630"/>
                <a:gridCol w="3720977"/>
              </a:tblGrid>
              <a:tr h="531822">
                <a:tc rowSpan="10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5.30 - 7.00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Persiapan diri / Solat Subuh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7.00 - 8.00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Senamrobik / Zumba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8.00 - 9.00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Sarapan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9.00 - 10.30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Wat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10.30 - 13.00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Jungl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rekki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13.00 - 14.00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tengahari / Solat Zuhur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14.00 - 16.00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Masakan Survival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16.00 - 16.30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Solat Asar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16.30 - 18.30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Aktiviti oleh Kumpulan (Aktiviti Bebas)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182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18.30 - 23.00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malam / Solat Maghrib &amp; Isyak / unggun api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Solat/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0" id="10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45041" y="1537032"/>
            <a:ext cx="820191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PAKEJ 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KEM KEPIMPINAN &amp; JATI DIRI 2 HARI 1 MALAM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81099" y="182350"/>
            <a:ext cx="3297847" cy="831849"/>
            <a:chOff x="0" y="0"/>
            <a:chExt cx="4397130" cy="11091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22414" y="-28575"/>
              <a:ext cx="4074716" cy="11377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400"/>
                </a:lnSpc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 lagoonacherating@gmail.com</a:t>
              </a:r>
            </a:p>
            <a:p>
              <a:pPr algn="l" marL="0" indent="0" lvl="0">
                <a:lnSpc>
                  <a:spcPts val="1400"/>
                </a:lnSpc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 Cherating Lagoona Villa Resort, KM43, Jalan Kuantan-Kemaman, 26080 Kuantan, Pahang Darul Makmur</a:t>
              </a: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301369" y="2636033"/>
          <a:ext cx="10101961" cy="2285405"/>
        </p:xfrm>
        <a:graphic>
          <a:graphicData uri="http://schemas.openxmlformats.org/drawingml/2006/table">
            <a:tbl>
              <a:tblPr/>
              <a:tblGrid>
                <a:gridCol w="1351319"/>
                <a:gridCol w="1574807"/>
                <a:gridCol w="3454858"/>
                <a:gridCol w="3720977"/>
              </a:tblGrid>
              <a:tr h="533092">
                <a:tc rowSpan="4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5.30 - 8.00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Persiapan diri / Solat Subuh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309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8.00 - 9.00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Sarapan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30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9.00 - 12.00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Flying Fox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Menara Flying Fox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3092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12.30 - 2.00 petang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tengah hari / daftar keluar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6" id="16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0339" t="-39879" r="-19279" b="-5921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45041" y="1537032"/>
            <a:ext cx="8201918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PAKEJ 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KEM KEPIMPINAN &amp; JATI DIRI 2 HARI 1 MALAM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62018" y="4191709"/>
            <a:ext cx="2367965" cy="2688898"/>
          </a:xfrm>
          <a:custGeom>
            <a:avLst/>
            <a:gdLst/>
            <a:ahLst/>
            <a:cxnLst/>
            <a:rect r="r" b="b" t="t" l="l"/>
            <a:pathLst>
              <a:path h="2688898" w="2367965">
                <a:moveTo>
                  <a:pt x="0" y="0"/>
                </a:moveTo>
                <a:lnTo>
                  <a:pt x="2367964" y="0"/>
                </a:lnTo>
                <a:lnTo>
                  <a:pt x="2367964" y="2688898"/>
                </a:lnTo>
                <a:lnTo>
                  <a:pt x="0" y="268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39104" y="7052057"/>
            <a:ext cx="9900153" cy="23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Jarak ke Masjid Cherating: 1.3 km (≈15 minit berjalan kaki, 3 minit pemanduan)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0339" t="-39879" r="-19279" b="-59214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395923" y="1796605"/>
            <a:ext cx="9900153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Nota: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Jadual di atas tertakluk kepada perubahan masa dan lokasi bergantung pada keadaan semasa (contohnya: Solat Jumaat, cuaca, pasang surut air laut, dan faktor lain).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Bagi tempahan yang jatuh pada hari Jumaat, jadual akan disusun semula bagi membolehkan peserta beragama Islam menunaikan Solat Jumaat di Masjid Cherating (terletak kira-kira 1.3 km dari resort).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Program akan disesuaikan mengikut objektif dan hasil yang ingin anda capai, bagi memastikan pengalaman terbaik untuk kumpulan anda.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Hubungi kami untuk mendapatkan sebut harga atau bagi menyesuaikan pakej mengikut keperluan anda.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DAG2YjEXTus</dc:identifier>
  <dcterms:modified xsi:type="dcterms:W3CDTF">2011-08-01T06:04:30Z</dcterms:modified>
  <cp:revision>1</cp:revision>
  <dc:title>Tentatif Pakej Kem Kepimpinan &amp; Jati Diri 3 Hari 2 Malam</dc:title>
</cp:coreProperties>
</file>