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0693400" cy="7556500"/>
  <p:notesSz cx="6858000" cy="9144000"/>
  <p:embeddedFontLst>
    <p:embeddedFont>
      <p:font typeface="Arial Bold" charset="1" panose="020B0704020202020204"/>
      <p:regular r:id="rId9"/>
    </p:embeddedFont>
    <p:embeddedFont>
      <p:font typeface="Arial" charset="1" panose="020B0604020202020204"/>
      <p:regular r:id="rId10"/>
    </p:embeddedFont>
    <p:embeddedFont>
      <p:font typeface="Lilita One" charset="1" panose="02000000000000000000"/>
      <p:regular r:id="rId11"/>
    </p:embeddedFont>
    <p:embeddedFont>
      <p:font typeface="Canva Sans Bold" charset="1" panose="020B0803030501040103"/>
      <p:regular r:id="rId12"/>
    </p:embeddedFont>
    <p:embeddedFont>
      <p:font typeface="Comic Sans" charset="1" panose="03000702030302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14.png" Type="http://schemas.openxmlformats.org/officeDocument/2006/relationships/image"/><Relationship Id="rId17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268746" y="2129663"/>
          <a:ext cx="10154508" cy="3502447"/>
        </p:xfrm>
        <a:graphic>
          <a:graphicData uri="http://schemas.openxmlformats.org/drawingml/2006/table">
            <a:tbl>
              <a:tblPr/>
              <a:tblGrid>
                <a:gridCol w="1398420"/>
                <a:gridCol w="1653559"/>
                <a:gridCol w="3511239"/>
                <a:gridCol w="3591290"/>
              </a:tblGrid>
              <a:tr h="541593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MASA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AKTIVITI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LOKASI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</a:tr>
              <a:tr h="467965">
                <a:tc rowSpan="7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12.00 - 14.00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Daftar masuk/Taklimat/Makan Tengahari/Solat Zuhor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Restoran/Dewan Dalaman/Dewan Solat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6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14.00 -15.00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Break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/Pertolongan Cemas/Ikatan dan Simpulan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Padang Terbuka/Dewan Dalaman/Dewan Terbuka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</a:tr>
              <a:tr h="36139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15.00 - 16.30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Wat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9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16.30 - 17.00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Solat Asar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</a:tr>
              <a:tr h="36139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17.00 - 19.00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Masakan Survival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370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19.00 - 21.00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malam / Solat Maghrib &amp; Isyak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Restoran/Dewan Dalaman/Dewan Solat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</a:tr>
              <a:tr h="470370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21.00 - 00.00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Night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/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Perhimpunan di Dewan Terbuka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332105" y="1537032"/>
            <a:ext cx="802778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PAKEJ KEM KEPIMPINAN &amp; JATI DIRI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 HARI 1 MALAM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339" t="-39879" r="-19279" b="-59214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graphicFrame>
        <p:nvGraphicFramePr>
          <p:cNvPr name="Table 9" id="9"/>
          <p:cNvGraphicFramePr>
            <a:graphicFrameLocks noGrp="true"/>
          </p:cNvGraphicFramePr>
          <p:nvPr/>
        </p:nvGraphicFramePr>
        <p:xfrm>
          <a:off x="268746" y="2286332"/>
          <a:ext cx="10153038" cy="2602542"/>
        </p:xfrm>
        <a:graphic>
          <a:graphicData uri="http://schemas.openxmlformats.org/drawingml/2006/table">
            <a:tbl>
              <a:tblPr/>
              <a:tblGrid>
                <a:gridCol w="1374929"/>
                <a:gridCol w="1671148"/>
                <a:gridCol w="3509410"/>
                <a:gridCol w="3597552"/>
              </a:tblGrid>
              <a:tr h="470403">
                <a:tc rowSpan="6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5.30 - 7.00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Persiapan diri / Solat Subuh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</a:tr>
              <a:tr h="335667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7.00 - 8.00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Senamrobik/ Zumba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Dewan Terbuka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258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8.00 – 9.00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Sarapan pagi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Restoran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</a:tr>
              <a:tr h="395959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9.00 – 10.30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Obst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cle Cou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 Berhalangan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46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10.30 - 12.00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J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ungl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Trekki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Perhimpunan di Dewan Terbuka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</a:tr>
              <a:tr h="59981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679"/>
                        </a:lnSpc>
                        <a:spcBef>
                          <a:spcPct val="0"/>
                        </a:spcBef>
                      </a:pPr>
                    </a:p>
                  </a:txBody>
                  <a:tcPr marL="28630" marR="28630" marT="28630" marB="28630" anchor="ctr">
                    <a:lnL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12.00 - 13.00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tengahari / solat Zuhur / Check out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9FA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Restoran/Dewan Dalaman/Dewan Solat</a:t>
                      </a:r>
                      <a:endParaRPr lang="en-US" sz="1100"/>
                    </a:p>
                  </a:txBody>
                  <a:tcPr marL="28630" marR="28630" marT="28630" marB="28630" anchor="ctr">
                    <a:lnL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53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0604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10" id="10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339" t="-39879" r="-19279" b="-59214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332105" y="1537032"/>
            <a:ext cx="8027789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TENTATIF PAKEJ KEM KEPIMPINAN &amp; JATI DIRI</a:t>
            </a: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 HARI 1 MALAM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162018" y="4191709"/>
            <a:ext cx="2367965" cy="2688898"/>
          </a:xfrm>
          <a:custGeom>
            <a:avLst/>
            <a:gdLst/>
            <a:ahLst/>
            <a:cxnLst/>
            <a:rect r="r" b="b" t="t" l="l"/>
            <a:pathLst>
              <a:path h="2688898" w="2367965">
                <a:moveTo>
                  <a:pt x="0" y="0"/>
                </a:moveTo>
                <a:lnTo>
                  <a:pt x="2367964" y="0"/>
                </a:lnTo>
                <a:lnTo>
                  <a:pt x="2367964" y="2688898"/>
                </a:lnTo>
                <a:lnTo>
                  <a:pt x="0" y="2688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39104" y="7052057"/>
            <a:ext cx="9900153" cy="23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Jarak ke Masjid Cherating: 1.3 km (≈15 minit berjalan kaki, 3 minit pemanduan)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0339" t="-39879" r="-19279" b="-59214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5923" y="1796605"/>
            <a:ext cx="9900153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Nota: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Jadual di atas tertakluk kepada perubahan masa dan lokasi bergantung pada keadaan semasa (contohnya: Solat Jumaat, cuaca, pasang surut air laut, dan faktor lain).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Bagi tempahan yang jatuh pada hari Jumaat, jadual akan disusun semula bagi membolehkan peserta beragama Islam menunaikan Solat Jumaat di Masjid Cherating (terletak kira-kira 1.3 km dari resort).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Program akan disesuaikan mengikut objektif dan hasil yang ingin anda capai, bagi memastikan pengalaman terbaik untuk kumpulan anda.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Hubungi kami untuk mendapatkan sebut harga atau bagi menyesuaikan pakej mengikut keperluan anda.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DAG2YnGV7Ec</dc:identifier>
  <dcterms:modified xsi:type="dcterms:W3CDTF">2011-08-01T06:04:30Z</dcterms:modified>
  <cp:revision>1</cp:revision>
  <dc:title>Tentatif Pakej Kem Kepimpinan &amp; Jati Diri 2 Hari 1 Malam</dc:title>
</cp:coreProperties>
</file>