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0693400" cy="7556500"/>
  <p:notesSz cx="6858000" cy="9144000"/>
  <p:embeddedFontLst>
    <p:embeddedFont>
      <p:font typeface="Lilita One" charset="1" panose="02000000000000000000"/>
      <p:regular r:id="rId9"/>
    </p:embeddedFont>
    <p:embeddedFont>
      <p:font typeface="Canva Sans Bold" charset="1" panose="020B0803030501040103"/>
      <p:regular r:id="rId10"/>
    </p:embeddedFont>
    <p:embeddedFont>
      <p:font typeface="Arial Bold" charset="1" panose="020B0704020202020204"/>
      <p:regular r:id="rId11"/>
    </p:embeddedFont>
    <p:embeddedFont>
      <p:font typeface="Arial" charset="1" panose="020B0604020202020204"/>
      <p:regular r:id="rId12"/>
    </p:embeddedFont>
    <p:embeddedFont>
      <p:font typeface="Comic Sans" charset="1" panose="03000702030302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12.png" Type="http://schemas.openxmlformats.org/officeDocument/2006/relationships/image"/><Relationship Id="rId15" Target="../media/image13.svg" Type="http://schemas.openxmlformats.org/officeDocument/2006/relationships/image"/><Relationship Id="rId16" Target="../media/image14.png" Type="http://schemas.openxmlformats.org/officeDocument/2006/relationships/image"/><Relationship Id="rId17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6.png" Type="http://schemas.openxmlformats.org/officeDocument/2006/relationships/image"/><Relationship Id="rId9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917843" y="1505240"/>
            <a:ext cx="6856313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BUILDING PAKEJ 2 HARI 1 MALAM</a:t>
            </a:r>
          </a:p>
        </p:txBody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378000" y="2066197"/>
          <a:ext cx="9936000" cy="4059255"/>
        </p:xfrm>
        <a:graphic>
          <a:graphicData uri="http://schemas.openxmlformats.org/drawingml/2006/table">
            <a:tbl>
              <a:tblPr/>
              <a:tblGrid>
                <a:gridCol w="1212116"/>
                <a:gridCol w="1775039"/>
                <a:gridCol w="3317028"/>
                <a:gridCol w="3631817"/>
              </a:tblGrid>
              <a:tr h="343583"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MASA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AKTIVITI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FFFFFF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LOKASI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550185">
                <a:tc rowSpan="7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12.00 - 14.00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Daftar masuk / Taklimat / Makan Tengahari / Solat Zuhur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Perhimpunan di Dewan Terbuka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50185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14.00 -15.00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 Bre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ng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Padang/Dewan Seminar/Dewan Terbuka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56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15.00 - 16.30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Wat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ti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ng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50185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16.30 - 17.00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Solat Asar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Tertutup/Dewan Solat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85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17.00 - 18.30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Jungl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 Tt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rekki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g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50185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18.00 - 21.00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malam / Solat Maghrib &amp; Isyak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Restoran/</a:t>
                      </a: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</a:t>
                      </a: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Tertutup</a:t>
                      </a: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/Dewan Solat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85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1</a:t>
                      </a:r>
                      <a:endParaRPr lang="en-US" sz="1100"/>
                    </a:p>
                    <a:p>
                      <a:pPr algn="l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21.00 - 22.00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Night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 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W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al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k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Perhimpunan di Dewan Terbuka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sp>
        <p:nvSpPr>
          <p:cNvPr name="Freeform 11" id="11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339" t="-39879" r="-19279" b="-59214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917843" y="1449204"/>
            <a:ext cx="6856313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TEAM BUILDING PAKEJ 2 HARI 1 MALAM</a:t>
            </a:r>
          </a:p>
        </p:txBody>
      </p:sp>
      <p:graphicFrame>
        <p:nvGraphicFramePr>
          <p:cNvPr name="Table 10" id="10"/>
          <p:cNvGraphicFramePr>
            <a:graphicFrameLocks noGrp="true"/>
          </p:cNvGraphicFramePr>
          <p:nvPr/>
        </p:nvGraphicFramePr>
        <p:xfrm>
          <a:off x="378000" y="2109634"/>
          <a:ext cx="9936000" cy="3340732"/>
        </p:xfrm>
        <a:graphic>
          <a:graphicData uri="http://schemas.openxmlformats.org/drawingml/2006/table">
            <a:tbl>
              <a:tblPr/>
              <a:tblGrid>
                <a:gridCol w="1212116"/>
                <a:gridCol w="1775039"/>
                <a:gridCol w="3317028"/>
                <a:gridCol w="3631817"/>
              </a:tblGrid>
              <a:tr h="496325">
                <a:tc rowSpan="6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5.30 - 7.00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Persiapan diri / Solat Subuh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Dewan Dalaman/Dewan Solat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2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7.00 - 8.00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Senamrobik / Zumba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Perhimpunan di Dewan Terbuka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5042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8.00 – 9.00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Sarapan pagi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Perhimpunan di Restoran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2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9.00 – 10.30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Obst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cle Cou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r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s</a:t>
                      </a: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e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550421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10.30 - 12.00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Flying Fox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Berkumpul di Padang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23">
                <a:tc vMerge="true"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b="true" sz="1200" strike="noStrike" u="non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HARI 2</a:t>
                      </a:r>
                      <a:endParaRPr lang="en-US" sz="1100"/>
                    </a:p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</a:pPr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12.00 - 13.00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Makan tengahari / solat Zuhur / Check out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 marL="0" indent="0" lvl="0">
                        <a:lnSpc>
                          <a:spcPts val="1295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200" strike="noStrike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Perhimpunan di Dewan Terbuka</a:t>
                      </a:r>
                      <a:endParaRPr lang="en-US" sz="1100"/>
                    </a:p>
                  </a:txBody>
                  <a:tcPr marL="40326" marR="40326" marT="40326" marB="40326" anchor="ctr">
                    <a:lnL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8065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sp>
        <p:nvSpPr>
          <p:cNvPr name="Freeform 11" id="11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339" t="-39879" r="-19279" b="-59214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066078" y="-223329"/>
            <a:ext cx="4625922" cy="1408979"/>
          </a:xfrm>
          <a:custGeom>
            <a:avLst/>
            <a:gdLst/>
            <a:ahLst/>
            <a:cxnLst/>
            <a:rect r="r" b="b" t="t" l="l"/>
            <a:pathLst>
              <a:path h="1408979" w="4625922">
                <a:moveTo>
                  <a:pt x="0" y="0"/>
                </a:moveTo>
                <a:lnTo>
                  <a:pt x="4625922" y="0"/>
                </a:lnTo>
                <a:lnTo>
                  <a:pt x="4625922" y="1408979"/>
                </a:lnTo>
                <a:lnTo>
                  <a:pt x="0" y="1408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83397"/>
            <a:ext cx="2007721" cy="1269047"/>
          </a:xfrm>
          <a:custGeom>
            <a:avLst/>
            <a:gdLst/>
            <a:ahLst/>
            <a:cxnLst/>
            <a:rect r="r" b="b" t="t" l="l"/>
            <a:pathLst>
              <a:path h="1269047" w="2007721">
                <a:moveTo>
                  <a:pt x="0" y="0"/>
                </a:moveTo>
                <a:lnTo>
                  <a:pt x="2007721" y="0"/>
                </a:lnTo>
                <a:lnTo>
                  <a:pt x="2007721" y="1269047"/>
                </a:lnTo>
                <a:lnTo>
                  <a:pt x="0" y="12690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756000" y="199588"/>
            <a:ext cx="3684424" cy="968825"/>
            <a:chOff x="0" y="0"/>
            <a:chExt cx="4912565" cy="1291766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7709" y="875796"/>
              <a:ext cx="1364514" cy="1507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26"/>
                </a:lnSpc>
              </a:pPr>
              <a:r>
                <a:rPr lang="en-US" sz="661">
                  <a:solidFill>
                    <a:srgbClr val="000000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TEAM BUILDING MALAYSIA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888"/>
              <a:ext cx="1255889" cy="196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27"/>
                </a:lnSpc>
              </a:pPr>
              <a:r>
                <a:rPr lang="en-US" sz="876">
                  <a:solidFill>
                    <a:srgbClr val="38B6FF"/>
                  </a:solidFill>
                  <a:latin typeface="Lilita One"/>
                  <a:ea typeface="Lilita One"/>
                  <a:cs typeface="Lilita One"/>
                  <a:sym typeface="Lilita One"/>
                </a:rPr>
                <a:t>LAGOONA RESORT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1606" cy="960689"/>
            </a:xfrm>
            <a:custGeom>
              <a:avLst/>
              <a:gdLst/>
              <a:ahLst/>
              <a:cxnLst/>
              <a:rect r="r" b="b" t="t" l="l"/>
              <a:pathLst>
                <a:path h="960689" w="1811606">
                  <a:moveTo>
                    <a:pt x="0" y="0"/>
                  </a:moveTo>
                  <a:lnTo>
                    <a:pt x="1811606" y="0"/>
                  </a:lnTo>
                  <a:lnTo>
                    <a:pt x="1811606" y="960689"/>
                  </a:lnTo>
                  <a:lnTo>
                    <a:pt x="0" y="96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19228" y="1068459"/>
              <a:ext cx="4893337" cy="223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00"/>
                </a:lnSpc>
                <a:spcBef>
                  <a:spcPct val="0"/>
                </a:spcBef>
              </a:pPr>
              <a:r>
                <a:rPr lang="en-US" b="true" sz="100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 SDN BHD (359089-T)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162018" y="4191709"/>
            <a:ext cx="2367965" cy="2688898"/>
          </a:xfrm>
          <a:custGeom>
            <a:avLst/>
            <a:gdLst/>
            <a:ahLst/>
            <a:cxnLst/>
            <a:rect r="r" b="b" t="t" l="l"/>
            <a:pathLst>
              <a:path h="2688898" w="2367965">
                <a:moveTo>
                  <a:pt x="0" y="0"/>
                </a:moveTo>
                <a:lnTo>
                  <a:pt x="2367964" y="0"/>
                </a:lnTo>
                <a:lnTo>
                  <a:pt x="2367964" y="2688898"/>
                </a:lnTo>
                <a:lnTo>
                  <a:pt x="0" y="26888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95923" y="1796605"/>
            <a:ext cx="9900153" cy="21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Nota: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Jadual di atas tertakluk kepada perubahan masa dan lokasi bergantung pada keadaan semasa (contohnya: Solat Jumaat, cuaca, pasang surut air laut, dan faktor lain).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Bagi tempahan yang jatuh pada hari Jumaat, jadual akan disusun semula bagi membolehkan peserta beragama Islam menunaikan Solat Jumaat di Masjid Cherating (terletak kira-kira 1.3 km dari resort).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Program akan disesuaikan mengikut objektif dan hasil yang ingin anda capai, bagi memastikan pengalaman terbaik untuk kumpulan anda.</a:t>
            </a:r>
          </a:p>
          <a:p>
            <a:pPr algn="l" marL="323853" indent="-161927" lvl="1">
              <a:lnSpc>
                <a:spcPts val="2100"/>
              </a:lnSpc>
              <a:buAutoNum type="arabicPeriod" startAt="1"/>
            </a:pPr>
            <a:r>
              <a:rPr lang="en-US" sz="15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Hubungi kami untuk mendapatkan sebut harga atau bagi menyesuaikan pakej mengikut keperluan anda.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9104" y="7052057"/>
            <a:ext cx="9900153" cy="23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Jarak ke Masjid Cherating: 1.3 km (≈15 minit berjalan kaki, 3 minit pemanduan)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2211209" y="152743"/>
            <a:ext cx="1188047" cy="833141"/>
          </a:xfrm>
          <a:custGeom>
            <a:avLst/>
            <a:gdLst/>
            <a:ahLst/>
            <a:cxnLst/>
            <a:rect r="r" b="b" t="t" l="l"/>
            <a:pathLst>
              <a:path h="833141" w="1188047">
                <a:moveTo>
                  <a:pt x="0" y="0"/>
                </a:moveTo>
                <a:lnTo>
                  <a:pt x="1188047" y="0"/>
                </a:lnTo>
                <a:lnTo>
                  <a:pt x="1188047" y="833141"/>
                </a:lnTo>
                <a:lnTo>
                  <a:pt x="0" y="8331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0339" t="-39879" r="-19279" b="-59214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6681099" y="182350"/>
            <a:ext cx="3297847" cy="1003299"/>
            <a:chOff x="0" y="0"/>
            <a:chExt cx="4397130" cy="13377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9612" y="303599"/>
              <a:ext cx="202127" cy="129614"/>
            </a:xfrm>
            <a:custGeom>
              <a:avLst/>
              <a:gdLst/>
              <a:ahLst/>
              <a:cxnLst/>
              <a:rect r="r" b="b" t="t" l="l"/>
              <a:pathLst>
                <a:path h="129614" w="202127">
                  <a:moveTo>
                    <a:pt x="0" y="0"/>
                  </a:moveTo>
                  <a:lnTo>
                    <a:pt x="202127" y="0"/>
                  </a:lnTo>
                  <a:lnTo>
                    <a:pt x="202127" y="129613"/>
                  </a:lnTo>
                  <a:lnTo>
                    <a:pt x="0" y="1296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34588"/>
              <a:ext cx="211739" cy="211739"/>
            </a:xfrm>
            <a:custGeom>
              <a:avLst/>
              <a:gdLst/>
              <a:ahLst/>
              <a:cxnLst/>
              <a:rect r="r" b="b" t="t" l="l"/>
              <a:pathLst>
                <a:path h="211739" w="211739">
                  <a:moveTo>
                    <a:pt x="0" y="0"/>
                  </a:moveTo>
                  <a:lnTo>
                    <a:pt x="211739" y="0"/>
                  </a:lnTo>
                  <a:lnTo>
                    <a:pt x="211739" y="211739"/>
                  </a:lnTo>
                  <a:lnTo>
                    <a:pt x="0" y="211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5068" y="496712"/>
              <a:ext cx="171215" cy="172154"/>
            </a:xfrm>
            <a:custGeom>
              <a:avLst/>
              <a:gdLst/>
              <a:ahLst/>
              <a:cxnLst/>
              <a:rect r="r" b="b" t="t" l="l"/>
              <a:pathLst>
                <a:path h="172154" w="171215">
                  <a:moveTo>
                    <a:pt x="0" y="0"/>
                  </a:moveTo>
                  <a:lnTo>
                    <a:pt x="171215" y="0"/>
                  </a:lnTo>
                  <a:lnTo>
                    <a:pt x="171215" y="172154"/>
                  </a:lnTo>
                  <a:lnTo>
                    <a:pt x="0" y="1721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9612" y="732366"/>
              <a:ext cx="165528" cy="210741"/>
            </a:xfrm>
            <a:custGeom>
              <a:avLst/>
              <a:gdLst/>
              <a:ahLst/>
              <a:cxnLst/>
              <a:rect r="r" b="b" t="t" l="l"/>
              <a:pathLst>
                <a:path h="210741" w="165528">
                  <a:moveTo>
                    <a:pt x="0" y="0"/>
                  </a:moveTo>
                  <a:lnTo>
                    <a:pt x="165528" y="0"/>
                  </a:lnTo>
                  <a:lnTo>
                    <a:pt x="165528" y="210741"/>
                  </a:lnTo>
                  <a:lnTo>
                    <a:pt x="0" y="210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8" id="18"/>
            <p:cNvSpPr txBox="true"/>
            <p:nvPr/>
          </p:nvSpPr>
          <p:spPr>
            <a:xfrm rot="0">
              <a:off x="322414" y="-28575"/>
              <a:ext cx="4074716" cy="1366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lagoonacherating@gmail.com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017 830 6614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Cherating Lagoona Villa Resort,</a:t>
              </a:r>
            </a:p>
            <a:p>
              <a:pPr algn="l">
                <a:lnSpc>
                  <a:spcPts val="1400"/>
                </a:lnSpc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KM43, Jalan Kuantan-Kemaman, 26080 Kuantan, </a:t>
              </a:r>
            </a:p>
            <a:p>
              <a:pPr algn="l">
                <a:lnSpc>
                  <a:spcPts val="1400"/>
                </a:lnSpc>
                <a:spcBef>
                  <a:spcPct val="0"/>
                </a:spcBef>
              </a:pPr>
              <a:r>
                <a:rPr lang="en-US" sz="1000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Pahang Darul Makmur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DAG2YnrJ0pg</dc:identifier>
  <dcterms:modified xsi:type="dcterms:W3CDTF">2011-08-01T06:04:30Z</dcterms:modified>
  <cp:revision>1</cp:revision>
  <dc:title>TENTATIF PAKEJ TEAM BUILDING 2H1M</dc:title>
</cp:coreProperties>
</file>